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BC6"/>
    <a:srgbClr val="7BC1DB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4464" autoAdjust="0"/>
  </p:normalViewPr>
  <p:slideViewPr>
    <p:cSldViewPr snapToGrid="0">
      <p:cViewPr varScale="1">
        <p:scale>
          <a:sx n="75" d="100"/>
          <a:sy n="75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5514850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60835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5716153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5836054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3757665" y="1963096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8134654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71587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312223" y="2486809"/>
            <a:ext cx="1305190" cy="509658"/>
          </a:xfrm>
          <a:prstGeom prst="bentConnector3">
            <a:avLst>
              <a:gd name="adj1" fmla="val 375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8403669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710112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431716" y="3009849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919140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>
            <a:off x="49489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5931978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5507436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164541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390785" y="-839929"/>
            <a:ext cx="166275" cy="5432517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5797579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037617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3689052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3687465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3699696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3689052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6338277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3641181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3891530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3757664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6650387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8622524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8686277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8622524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9190181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586" r="7003" b="4685"/>
          <a:stretch/>
        </p:blipFill>
        <p:spPr>
          <a:xfrm>
            <a:off x="456647" y="1421298"/>
            <a:ext cx="4931203" cy="51208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/>
          <p:cNvGrpSpPr/>
          <p:nvPr/>
        </p:nvGrpSpPr>
        <p:grpSpPr>
          <a:xfrm>
            <a:off x="10331049" y="4359995"/>
            <a:ext cx="1055528" cy="1055528"/>
            <a:chOff x="10923170" y="945514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923170" y="945514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2" name="Picture 18" descr="Resultado de imagem para C#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956" y="1124300"/>
              <a:ext cx="697956" cy="69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576188" y="4004008"/>
            <a:ext cx="561378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C#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/>
          <p:nvPr/>
        </p:nvPicPr>
        <p:blipFill>
          <a:blip r:embed="rId4"/>
          <a:stretch>
            <a:fillRect/>
          </a:stretch>
        </p:blipFill>
        <p:spPr>
          <a:xfrm>
            <a:off x="298061" y="1122557"/>
            <a:ext cx="11595878" cy="556574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589437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894777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10132230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96620"/>
              </p:ext>
            </p:extLst>
          </p:nvPr>
        </p:nvGraphicFramePr>
        <p:xfrm>
          <a:off x="266700" y="1294689"/>
          <a:ext cx="6578600" cy="5360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Cada usuário terá um nível de acesso (Administradores, Médicos e Enfermeiros);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944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planejamento do projeto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</a:t>
            </a:r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ocumentação do projeto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556</Words>
  <Application>Microsoft Office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117</cp:revision>
  <dcterms:created xsi:type="dcterms:W3CDTF">2018-11-27T18:14:46Z</dcterms:created>
  <dcterms:modified xsi:type="dcterms:W3CDTF">2018-12-04T19:03:20Z</dcterms:modified>
</cp:coreProperties>
</file>